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434"/>
    <a:srgbClr val="3333FF"/>
    <a:srgbClr val="CBCFDF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56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Emma </a:t>
            </a:r>
            <a:r>
              <a:rPr lang="en-US" smtClean="0">
                <a:latin typeface="Arial" charset="0"/>
              </a:rPr>
              <a:t>Rauschenbach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slide" Target="slide3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jp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1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png"/><Relationship Id="rId3" Type="http://schemas.openxmlformats.org/officeDocument/2006/relationships/slide" Target="slide1.xml"/><Relationship Id="rId7" Type="http://schemas.openxmlformats.org/officeDocument/2006/relationships/image" Target="../media/image16.jp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png"/><Relationship Id="rId5" Type="http://schemas.openxmlformats.org/officeDocument/2006/relationships/image" Target="../media/image2.jpe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slide" Target="slide2.xml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Carl Jung </a:t>
            </a:r>
          </a:p>
        </p:txBody>
      </p:sp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533400"/>
            <a:ext cx="1487488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Carl </a:t>
            </a:r>
            <a:r>
              <a:rPr lang="en-US" sz="700" dirty="0"/>
              <a:t>(5)</a:t>
            </a:r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Carl </a:t>
            </a:r>
            <a:r>
              <a:rPr lang="en-US" sz="700" dirty="0"/>
              <a:t>a 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chemeClr val="bg1"/>
                </a:solidFill>
              </a:rPr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44205"/>
            <a:ext cx="1600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University of Basel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Switzerland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26, 1875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Independent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Individuation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err="1" smtClean="0"/>
              <a:t>Kesswil</a:t>
            </a:r>
            <a:r>
              <a:rPr lang="en-US" sz="800" dirty="0" smtClean="0"/>
              <a:t>, Switzerland</a:t>
            </a:r>
            <a:endParaRPr lang="en-US" sz="800" dirty="0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257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107950" y="57912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Emma</a:t>
            </a:r>
            <a:endParaRPr lang="en-US" sz="800" dirty="0"/>
          </a:p>
        </p:txBody>
      </p:sp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575693" y="5781675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Sigmund</a:t>
            </a:r>
            <a:endParaRPr lang="en-US" sz="800" dirty="0"/>
          </a:p>
        </p:txBody>
      </p:sp>
      <p:sp>
        <p:nvSpPr>
          <p:cNvPr id="14377" name="Text Box 50"/>
          <p:cNvSpPr txBox="1">
            <a:spLocks noChangeArrowheads="1"/>
          </p:cNvSpPr>
          <p:nvPr/>
        </p:nvSpPr>
        <p:spPr bwMode="auto">
          <a:xfrm>
            <a:off x="0" y="6574692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Victor   </a:t>
            </a:r>
          </a:p>
        </p:txBody>
      </p:sp>
      <p:sp>
        <p:nvSpPr>
          <p:cNvPr id="14379" name="Text Box 53"/>
          <p:cNvSpPr txBox="1">
            <a:spLocks noChangeArrowheads="1"/>
          </p:cNvSpPr>
          <p:nvPr/>
        </p:nvSpPr>
        <p:spPr bwMode="auto">
          <a:xfrm>
            <a:off x="613793" y="6581567"/>
            <a:ext cx="5715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F. Scott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446338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Carl Jung</a:t>
            </a:r>
            <a:r>
              <a:rPr lang="en-US" sz="900" dirty="0" smtClean="0"/>
              <a:t> cannot decide whether or not to have the </a:t>
            </a:r>
            <a:r>
              <a:rPr lang="en-US" sz="900" i="1" dirty="0" smtClean="0"/>
              <a:t>Red Book</a:t>
            </a:r>
            <a:r>
              <a:rPr lang="en-US" sz="900" dirty="0" smtClean="0"/>
              <a:t> published. Red wine tonight?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June </a:t>
            </a:r>
            <a:r>
              <a:rPr lang="en-US" sz="800" dirty="0">
                <a:solidFill>
                  <a:schemeClr val="bg2"/>
                </a:solidFill>
              </a:rPr>
              <a:t>6</a:t>
            </a:r>
            <a:r>
              <a:rPr lang="en-US" sz="800" dirty="0" smtClean="0">
                <a:solidFill>
                  <a:schemeClr val="bg2"/>
                </a:solidFill>
              </a:rPr>
              <a:t>, 1961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24150" y="5486399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83" name="Text Box 64"/>
          <p:cNvSpPr txBox="1">
            <a:spLocks noChangeArrowheads="1"/>
          </p:cNvSpPr>
          <p:nvPr/>
        </p:nvSpPr>
        <p:spPr bwMode="auto">
          <a:xfrm>
            <a:off x="1177356" y="6565167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Aniela</a:t>
            </a:r>
            <a:endParaRPr lang="en-US" sz="800" dirty="0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113088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Aniela </a:t>
            </a:r>
            <a:r>
              <a:rPr lang="en-US" sz="1200" b="1" dirty="0" err="1" smtClean="0">
                <a:solidFill>
                  <a:srgbClr val="3333CC"/>
                </a:solidFill>
              </a:rPr>
              <a:t>Jaffé</a:t>
            </a:r>
            <a:r>
              <a:rPr lang="en-US" sz="1200" dirty="0" smtClean="0"/>
              <a:t> </a:t>
            </a:r>
            <a:r>
              <a:rPr lang="en-US" sz="900" dirty="0" smtClean="0"/>
              <a:t>When shall we meet for the last interview?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June 4, 1961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806477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Carl Jung</a:t>
            </a:r>
            <a:r>
              <a:rPr lang="en-US" sz="900" dirty="0" smtClean="0"/>
              <a:t> </a:t>
            </a:r>
            <a:r>
              <a:rPr lang="en-US" sz="900" dirty="0"/>
              <a:t>I can’t believe </a:t>
            </a:r>
            <a:r>
              <a:rPr lang="en-US" sz="900" dirty="0" smtClean="0"/>
              <a:t>I got sick in India! I was having such a wonderful time.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June 11, </a:t>
            </a:r>
            <a:r>
              <a:rPr lang="en-US" sz="800" dirty="0" smtClean="0">
                <a:solidFill>
                  <a:schemeClr val="bg2"/>
                </a:solidFill>
              </a:rPr>
              <a:t>1939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495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F. Scott Fitzgerald </a:t>
            </a:r>
            <a:r>
              <a:rPr lang="en-US" sz="900" dirty="0" smtClean="0"/>
              <a:t>Zelda is still doing well!  As thanks, I am sending you a copy of </a:t>
            </a:r>
            <a:r>
              <a:rPr lang="en-US" sz="900" i="1" dirty="0" smtClean="0"/>
              <a:t>Tender Is the Night</a:t>
            </a:r>
            <a:r>
              <a:rPr lang="en-US" sz="900" dirty="0" smtClean="0"/>
              <a:t>. Hope you enjoy it!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October 28, </a:t>
            </a:r>
            <a:r>
              <a:rPr lang="en-US" sz="800" dirty="0" smtClean="0">
                <a:solidFill>
                  <a:schemeClr val="bg2"/>
                </a:solidFill>
              </a:rPr>
              <a:t>1934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153025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Father Victor White</a:t>
            </a:r>
            <a:r>
              <a:rPr lang="en-US" sz="900" dirty="0" smtClean="0"/>
              <a:t> I hope all is going well with your current studies. Please let me know if I can assist you any further! God bless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September 9, </a:t>
            </a:r>
            <a:r>
              <a:rPr lang="en-US" sz="800" dirty="0" smtClean="0">
                <a:solidFill>
                  <a:schemeClr val="bg2"/>
                </a:solidFill>
              </a:rPr>
              <a:t>1933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09794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Carl Jung </a:t>
            </a:r>
            <a:r>
              <a:rPr lang="en-US" sz="900" dirty="0" smtClean="0"/>
              <a:t>is working with Zelda. Let’s hope this works!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April 17, </a:t>
            </a:r>
            <a:r>
              <a:rPr lang="en-US" sz="800" dirty="0" smtClean="0">
                <a:solidFill>
                  <a:schemeClr val="bg2"/>
                </a:solidFill>
              </a:rPr>
              <a:t>1932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18" y="5361325"/>
            <a:ext cx="429875" cy="42987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60313"/>
            <a:ext cx="423293" cy="41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293" y="5354360"/>
            <a:ext cx="429875" cy="436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2246" y="5769442"/>
            <a:ext cx="4545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Toni</a:t>
            </a:r>
            <a:endParaRPr lang="en-US" sz="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824" y="2461419"/>
            <a:ext cx="4191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06477"/>
            <a:ext cx="4206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93" y="5809794"/>
            <a:ext cx="4206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6" y="6006644"/>
            <a:ext cx="451359" cy="5632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94" y="5153025"/>
            <a:ext cx="41672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824" y="4495800"/>
            <a:ext cx="42587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3" y="6006644"/>
            <a:ext cx="427037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85" y="6001881"/>
            <a:ext cx="420688" cy="57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94" y="3124200"/>
            <a:ext cx="42068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Carl Jung</a:t>
            </a:r>
            <a:r>
              <a:rPr lang="en-US" sz="1000" dirty="0" smtClean="0"/>
              <a:t> cannot decide whether or not to have the </a:t>
            </a:r>
            <a:r>
              <a:rPr lang="en-US" sz="1000" i="1" dirty="0" smtClean="0"/>
              <a:t>Red Book</a:t>
            </a:r>
            <a:r>
              <a:rPr lang="en-US" sz="1000" dirty="0" smtClean="0"/>
              <a:t> published. Red wine tonight?</a:t>
            </a:r>
            <a:endParaRPr lang="en-US" sz="1400" dirty="0" smtClean="0"/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61925" y="3315414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399" y="3316128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14300" y="3581757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University of Basel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26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Independent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Individuation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err="1" smtClean="0"/>
              <a:t>Kesswil</a:t>
            </a:r>
            <a:r>
              <a:rPr lang="en-US" sz="800" dirty="0" smtClean="0"/>
              <a:t>, </a:t>
            </a:r>
            <a:r>
              <a:rPr lang="en-US" sz="800" dirty="0" err="1" smtClean="0"/>
              <a:t>Swit</a:t>
            </a:r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University of Basel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June 26, 1875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err="1" smtClean="0"/>
              <a:t>Kesswil</a:t>
            </a:r>
            <a:r>
              <a:rPr lang="en-US" sz="800" dirty="0" smtClean="0"/>
              <a:t>, Switzerland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</a:t>
            </a:r>
            <a:r>
              <a:rPr lang="en-US" sz="800" dirty="0" smtClean="0"/>
              <a:t>to </a:t>
            </a:r>
            <a:r>
              <a:rPr lang="en-US" sz="800" dirty="0" smtClean="0">
                <a:solidFill>
                  <a:srgbClr val="3333FF"/>
                </a:solidFill>
              </a:rPr>
              <a:t>Emma </a:t>
            </a:r>
            <a:r>
              <a:rPr lang="en-US" sz="800" dirty="0" err="1" smtClean="0">
                <a:solidFill>
                  <a:srgbClr val="3333FF"/>
                </a:solidFill>
              </a:rPr>
              <a:t>Rauschenbach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Independent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</a:t>
            </a:r>
            <a:r>
              <a:rPr lang="en-US" sz="800" dirty="0" smtClean="0"/>
              <a:t> Individuation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 Writing, Studying psychology, spending time with my wife and 5 children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Analytical Psychology, travel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Classical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Nature movies about Lake Zurich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Memories, Dreams, Reflections- The Memoir of Carl </a:t>
            </a:r>
            <a:r>
              <a:rPr lang="en-US" sz="800" dirty="0"/>
              <a:t>Jung, </a:t>
            </a:r>
            <a:r>
              <a:rPr lang="en-US" sz="800" dirty="0" err="1"/>
              <a:t>Psychopathia</a:t>
            </a:r>
            <a:r>
              <a:rPr lang="en-US" sz="800" dirty="0"/>
              <a:t> </a:t>
            </a:r>
            <a:r>
              <a:rPr lang="en-US" sz="800" dirty="0" err="1"/>
              <a:t>Sexualis</a:t>
            </a:r>
            <a:endParaRPr lang="en-US" sz="800" dirty="0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Family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Friends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</a:t>
            </a:r>
            <a:r>
              <a:rPr lang="en-US" sz="800" dirty="0" smtClean="0">
                <a:solidFill>
                  <a:srgbClr val="959EBD"/>
                </a:solidFill>
              </a:rPr>
              <a:t>: </a:t>
            </a:r>
            <a:r>
              <a:rPr lang="en-US" sz="800" dirty="0">
                <a:solidFill>
                  <a:srgbClr val="959EBD"/>
                </a:solidFill>
              </a:rPr>
              <a:t>1 Jung Lane, </a:t>
            </a:r>
            <a:r>
              <a:rPr lang="en-US" sz="800" dirty="0" err="1" smtClean="0">
                <a:solidFill>
                  <a:srgbClr val="959EBD"/>
                </a:solidFill>
              </a:rPr>
              <a:t>Küsnacht</a:t>
            </a:r>
            <a:r>
              <a:rPr lang="en-US" sz="800" dirty="0" smtClean="0">
                <a:solidFill>
                  <a:srgbClr val="959EBD"/>
                </a:solidFill>
              </a:rPr>
              <a:t>, </a:t>
            </a:r>
            <a:r>
              <a:rPr lang="en-US" sz="800" dirty="0" err="1" smtClean="0">
                <a:solidFill>
                  <a:srgbClr val="959EBD"/>
                </a:solidFill>
              </a:rPr>
              <a:t>Surich</a:t>
            </a:r>
            <a:r>
              <a:rPr lang="en-US" sz="800" dirty="0" smtClean="0">
                <a:solidFill>
                  <a:srgbClr val="959EBD"/>
                </a:solidFill>
              </a:rPr>
              <a:t>, Switzerland    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>
                <a:solidFill>
                  <a:srgbClr val="959EBD"/>
                </a:solidFill>
              </a:rPr>
              <a:t>713.524.8253 </a:t>
            </a:r>
            <a:r>
              <a:rPr lang="en-US" sz="800" dirty="0" smtClean="0"/>
              <a:t>         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" y="553244"/>
            <a:ext cx="14208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6061075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64150"/>
            <a:ext cx="6762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JFK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11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896938" y="618569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Family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4" name="Text Box 34"/>
          <p:cNvSpPr txBox="1">
            <a:spLocks noChangeArrowheads="1"/>
          </p:cNvSpPr>
          <p:nvPr/>
        </p:nvSpPr>
        <p:spPr bwMode="auto">
          <a:xfrm>
            <a:off x="2132012" y="6185691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Friends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Carl Jung</a:t>
            </a:r>
            <a:r>
              <a:rPr lang="en-US" sz="1000" dirty="0" smtClean="0"/>
              <a:t> cannot decide whether or not to have the </a:t>
            </a:r>
            <a:r>
              <a:rPr lang="en-US" sz="1000" i="1" dirty="0" smtClean="0"/>
              <a:t>Red Book</a:t>
            </a:r>
            <a:r>
              <a:rPr lang="en-US" sz="1000" dirty="0"/>
              <a:t> </a:t>
            </a:r>
            <a:r>
              <a:rPr lang="en-US" sz="1000" dirty="0" smtClean="0"/>
              <a:t>published. Red wine tonight?</a:t>
            </a:r>
            <a:endParaRPr lang="en-US" sz="1400" dirty="0"/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5095875"/>
            <a:ext cx="8953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38" y="5095875"/>
            <a:ext cx="990600" cy="1000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5095875"/>
            <a:ext cx="990600" cy="100012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1" y="508000"/>
            <a:ext cx="596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93" y="3132138"/>
            <a:ext cx="1090613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3113088"/>
            <a:ext cx="1076325" cy="140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55269"/>
            <a:ext cx="1101307" cy="111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" y="3132139"/>
            <a:ext cx="1163887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89" y="1855269"/>
            <a:ext cx="861296" cy="1172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72" y="1824588"/>
            <a:ext cx="786971" cy="120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815" y="1841241"/>
            <a:ext cx="857169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372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Owner</cp:lastModifiedBy>
  <cp:revision>48</cp:revision>
  <dcterms:created xsi:type="dcterms:W3CDTF">2009-03-30T18:09:43Z</dcterms:created>
  <dcterms:modified xsi:type="dcterms:W3CDTF">2011-01-03T19:04:00Z</dcterms:modified>
</cp:coreProperties>
</file>